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43500" cy="9144000" type="screen16x9"/>
  <p:notesSz cx="6858000" cy="9144000"/>
  <p:defaultTextStyle>
    <a:defPPr>
      <a:defRPr lang="es-ES"/>
    </a:defPPr>
    <a:lvl1pPr marL="0" algn="l" defTabSz="4613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30657" algn="l" defTabSz="4613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61315" algn="l" defTabSz="4613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91972" algn="l" defTabSz="4613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22630" algn="l" defTabSz="4613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53287" algn="l" defTabSz="4613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83944" algn="l" defTabSz="4613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14602" algn="l" defTabSz="4613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45259" algn="l" defTabSz="4613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9" userDrawn="1">
          <p15:clr>
            <a:srgbClr val="A4A3A4"/>
          </p15:clr>
        </p15:guide>
        <p15:guide id="2" pos="3240" userDrawn="1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 showGuides="1">
      <p:cViewPr>
        <p:scale>
          <a:sx n="200" d="100"/>
          <a:sy n="200" d="100"/>
        </p:scale>
        <p:origin x="174" y="144"/>
      </p:cViewPr>
      <p:guideLst>
        <p:guide orient="horz" pos="5679"/>
        <p:guide pos="3240"/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8"/>
            <a:ext cx="3857625" cy="2207683"/>
          </a:xfrm>
        </p:spPr>
        <p:txBody>
          <a:bodyPr/>
          <a:lstStyle>
            <a:lvl1pPr marL="0" indent="0" algn="ctr">
              <a:buNone/>
              <a:defRPr sz="1400"/>
            </a:lvl1pPr>
            <a:lvl2pPr marL="259490" indent="0" algn="ctr">
              <a:buNone/>
              <a:defRPr sz="1100"/>
            </a:lvl2pPr>
            <a:lvl3pPr marL="518979" indent="0" algn="ctr">
              <a:buNone/>
              <a:defRPr sz="1000"/>
            </a:lvl3pPr>
            <a:lvl4pPr marL="778469" indent="0" algn="ctr">
              <a:buNone/>
              <a:defRPr sz="900"/>
            </a:lvl4pPr>
            <a:lvl5pPr marL="1037958" indent="0" algn="ctr">
              <a:buNone/>
              <a:defRPr sz="900"/>
            </a:lvl5pPr>
            <a:lvl6pPr marL="1297448" indent="0" algn="ctr">
              <a:buNone/>
              <a:defRPr sz="900"/>
            </a:lvl6pPr>
            <a:lvl7pPr marL="1556937" indent="0" algn="ctr">
              <a:buNone/>
              <a:defRPr sz="900"/>
            </a:lvl7pPr>
            <a:lvl8pPr marL="1816427" indent="0" algn="ctr">
              <a:buNone/>
              <a:defRPr sz="900"/>
            </a:lvl8pPr>
            <a:lvl9pPr marL="2075917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744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72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63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86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25949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1897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7784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3795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9744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5693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1642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7591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09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6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760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6" y="486836"/>
            <a:ext cx="4436269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2" cy="10985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9490" indent="0">
              <a:buNone/>
              <a:defRPr sz="1100" b="1"/>
            </a:lvl2pPr>
            <a:lvl3pPr marL="518979" indent="0">
              <a:buNone/>
              <a:defRPr sz="1000" b="1"/>
            </a:lvl3pPr>
            <a:lvl4pPr marL="778469" indent="0">
              <a:buNone/>
              <a:defRPr sz="900" b="1"/>
            </a:lvl4pPr>
            <a:lvl5pPr marL="1037958" indent="0">
              <a:buNone/>
              <a:defRPr sz="900" b="1"/>
            </a:lvl5pPr>
            <a:lvl6pPr marL="1297448" indent="0">
              <a:buNone/>
              <a:defRPr sz="900" b="1"/>
            </a:lvl6pPr>
            <a:lvl7pPr marL="1556937" indent="0">
              <a:buNone/>
              <a:defRPr sz="900" b="1"/>
            </a:lvl7pPr>
            <a:lvl8pPr marL="1816427" indent="0">
              <a:buNone/>
              <a:defRPr sz="900" b="1"/>
            </a:lvl8pPr>
            <a:lvl9pPr marL="2075917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2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8" cy="10985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9490" indent="0">
              <a:buNone/>
              <a:defRPr sz="1100" b="1"/>
            </a:lvl2pPr>
            <a:lvl3pPr marL="518979" indent="0">
              <a:buNone/>
              <a:defRPr sz="1000" b="1"/>
            </a:lvl3pPr>
            <a:lvl4pPr marL="778469" indent="0">
              <a:buNone/>
              <a:defRPr sz="900" b="1"/>
            </a:lvl4pPr>
            <a:lvl5pPr marL="1037958" indent="0">
              <a:buNone/>
              <a:defRPr sz="900" b="1"/>
            </a:lvl5pPr>
            <a:lvl6pPr marL="1297448" indent="0">
              <a:buNone/>
              <a:defRPr sz="900" b="1"/>
            </a:lvl6pPr>
            <a:lvl7pPr marL="1556937" indent="0">
              <a:buNone/>
              <a:defRPr sz="900" b="1"/>
            </a:lvl7pPr>
            <a:lvl8pPr marL="1816427" indent="0">
              <a:buNone/>
              <a:defRPr sz="900" b="1"/>
            </a:lvl8pPr>
            <a:lvl9pPr marL="2075917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8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127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712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521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8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9490" indent="0">
              <a:buNone/>
              <a:defRPr sz="800"/>
            </a:lvl2pPr>
            <a:lvl3pPr marL="518979" indent="0">
              <a:buNone/>
              <a:defRPr sz="700"/>
            </a:lvl3pPr>
            <a:lvl4pPr marL="778469" indent="0">
              <a:buNone/>
              <a:defRPr sz="600"/>
            </a:lvl4pPr>
            <a:lvl5pPr marL="1037958" indent="0">
              <a:buNone/>
              <a:defRPr sz="600"/>
            </a:lvl5pPr>
            <a:lvl6pPr marL="1297448" indent="0">
              <a:buNone/>
              <a:defRPr sz="600"/>
            </a:lvl6pPr>
            <a:lvl7pPr marL="1556937" indent="0">
              <a:buNone/>
              <a:defRPr sz="600"/>
            </a:lvl7pPr>
            <a:lvl8pPr marL="1816427" indent="0">
              <a:buNone/>
              <a:defRPr sz="600"/>
            </a:lvl8pPr>
            <a:lvl9pPr marL="2075917" indent="0">
              <a:buNone/>
              <a:defRPr sz="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35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8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9490" indent="0">
              <a:buNone/>
              <a:defRPr sz="1600"/>
            </a:lvl2pPr>
            <a:lvl3pPr marL="518979" indent="0">
              <a:buNone/>
              <a:defRPr sz="1400"/>
            </a:lvl3pPr>
            <a:lvl4pPr marL="778469" indent="0">
              <a:buNone/>
              <a:defRPr sz="1100"/>
            </a:lvl4pPr>
            <a:lvl5pPr marL="1037958" indent="0">
              <a:buNone/>
              <a:defRPr sz="1100"/>
            </a:lvl5pPr>
            <a:lvl6pPr marL="1297448" indent="0">
              <a:buNone/>
              <a:defRPr sz="1100"/>
            </a:lvl6pPr>
            <a:lvl7pPr marL="1556937" indent="0">
              <a:buNone/>
              <a:defRPr sz="1100"/>
            </a:lvl7pPr>
            <a:lvl8pPr marL="1816427" indent="0">
              <a:buNone/>
              <a:defRPr sz="1100"/>
            </a:lvl8pPr>
            <a:lvl9pPr marL="2075917" indent="0">
              <a:buNone/>
              <a:defRPr sz="1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9490" indent="0">
              <a:buNone/>
              <a:defRPr sz="800"/>
            </a:lvl2pPr>
            <a:lvl3pPr marL="518979" indent="0">
              <a:buNone/>
              <a:defRPr sz="700"/>
            </a:lvl3pPr>
            <a:lvl4pPr marL="778469" indent="0">
              <a:buNone/>
              <a:defRPr sz="600"/>
            </a:lvl4pPr>
            <a:lvl5pPr marL="1037958" indent="0">
              <a:buNone/>
              <a:defRPr sz="600"/>
            </a:lvl5pPr>
            <a:lvl6pPr marL="1297448" indent="0">
              <a:buNone/>
              <a:defRPr sz="600"/>
            </a:lvl6pPr>
            <a:lvl7pPr marL="1556937" indent="0">
              <a:buNone/>
              <a:defRPr sz="600"/>
            </a:lvl7pPr>
            <a:lvl8pPr marL="1816427" indent="0">
              <a:buNone/>
              <a:defRPr sz="600"/>
            </a:lvl8pPr>
            <a:lvl9pPr marL="2075917" indent="0">
              <a:buNone/>
              <a:defRPr sz="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17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46131" tIns="23066" rIns="46131" bIns="23066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46131" tIns="23066" rIns="46131" bIns="23066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6" y="8475136"/>
            <a:ext cx="1157288" cy="486833"/>
          </a:xfrm>
          <a:prstGeom prst="rect">
            <a:avLst/>
          </a:prstGeom>
        </p:spPr>
        <p:txBody>
          <a:bodyPr vert="horz" lIns="46131" tIns="23066" rIns="46131" bIns="23066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F018-084E-40E8-90F2-8A4AA3B0C46B}" type="datetimeFigureOut">
              <a:rPr lang="es-ES" smtClean="0"/>
              <a:pPr/>
              <a:t>25/07/2019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2" cy="486833"/>
          </a:xfrm>
          <a:prstGeom prst="rect">
            <a:avLst/>
          </a:prstGeom>
        </p:spPr>
        <p:txBody>
          <a:bodyPr vert="horz" lIns="46131" tIns="23066" rIns="46131" bIns="23066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46131" tIns="23066" rIns="46131" bIns="23066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DFCA9-36A1-4199-9E68-290DF25C662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913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8979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745" indent="-129745" algn="l" defTabSz="518979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89234" indent="-129745" algn="l" defTabSz="518979" rtl="0" eaLnBrk="1" latinLnBrk="0" hangingPunct="1">
        <a:lnSpc>
          <a:spcPct val="90000"/>
        </a:lnSpc>
        <a:spcBef>
          <a:spcPts val="284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8724" indent="-129745" algn="l" defTabSz="518979" rtl="0" eaLnBrk="1" latinLnBrk="0" hangingPunct="1">
        <a:lnSpc>
          <a:spcPct val="90000"/>
        </a:lnSpc>
        <a:spcBef>
          <a:spcPts val="284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8214" indent="-129745" algn="l" defTabSz="518979" rtl="0" eaLnBrk="1" latinLnBrk="0" hangingPunct="1">
        <a:lnSpc>
          <a:spcPct val="90000"/>
        </a:lnSpc>
        <a:spcBef>
          <a:spcPts val="284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67703" indent="-129745" algn="l" defTabSz="518979" rtl="0" eaLnBrk="1" latinLnBrk="0" hangingPunct="1">
        <a:lnSpc>
          <a:spcPct val="90000"/>
        </a:lnSpc>
        <a:spcBef>
          <a:spcPts val="284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27193" indent="-129745" algn="l" defTabSz="518979" rtl="0" eaLnBrk="1" latinLnBrk="0" hangingPunct="1">
        <a:lnSpc>
          <a:spcPct val="90000"/>
        </a:lnSpc>
        <a:spcBef>
          <a:spcPts val="284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86682" indent="-129745" algn="l" defTabSz="518979" rtl="0" eaLnBrk="1" latinLnBrk="0" hangingPunct="1">
        <a:lnSpc>
          <a:spcPct val="90000"/>
        </a:lnSpc>
        <a:spcBef>
          <a:spcPts val="284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46172" indent="-129745" algn="l" defTabSz="518979" rtl="0" eaLnBrk="1" latinLnBrk="0" hangingPunct="1">
        <a:lnSpc>
          <a:spcPct val="90000"/>
        </a:lnSpc>
        <a:spcBef>
          <a:spcPts val="284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205661" indent="-129745" algn="l" defTabSz="518979" rtl="0" eaLnBrk="1" latinLnBrk="0" hangingPunct="1">
        <a:lnSpc>
          <a:spcPct val="90000"/>
        </a:lnSpc>
        <a:spcBef>
          <a:spcPts val="284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897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9490" algn="l" defTabSz="51897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8979" algn="l" defTabSz="51897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8469" algn="l" defTabSz="51897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37958" algn="l" defTabSz="51897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97448" algn="l" defTabSz="51897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56937" algn="l" defTabSz="51897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16427" algn="l" defTabSz="51897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75917" algn="l" defTabSz="518979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Formato para poster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1600" y="1350109"/>
            <a:ext cx="4953000" cy="7797800"/>
          </a:xfrm>
        </p:spPr>
        <p:txBody>
          <a:bodyPr>
            <a:normAutofit/>
          </a:bodyPr>
          <a:lstStyle/>
          <a:p>
            <a:pPr algn="l"/>
            <a:r>
              <a:rPr lang="es-ES" sz="1200" dirty="0">
                <a:latin typeface="Arial" pitchFamily="34" charset="0"/>
                <a:cs typeface="Arial" pitchFamily="34" charset="0"/>
              </a:rPr>
              <a:t>Tamaño es 14,29 x 25,4 centímetros</a:t>
            </a:r>
          </a:p>
          <a:p>
            <a:pPr algn="l"/>
            <a:r>
              <a:rPr lang="es-ES" sz="1200" dirty="0">
                <a:latin typeface="Arial" pitchFamily="34" charset="0"/>
                <a:cs typeface="Arial" pitchFamily="34" charset="0"/>
              </a:rPr>
              <a:t>Por favor  no cambiar el tamaño de la plantilla esto puede afectar la visualización del poster en los </a:t>
            </a:r>
            <a:r>
              <a:rPr lang="es-ES" sz="1200" dirty="0" err="1">
                <a:latin typeface="Arial" pitchFamily="34" charset="0"/>
                <a:cs typeface="Arial" pitchFamily="34" charset="0"/>
              </a:rPr>
              <a:t>lcd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s-ES" sz="1200" dirty="0">
                <a:latin typeface="Arial" pitchFamily="34" charset="0"/>
                <a:cs typeface="Arial" pitchFamily="34" charset="0"/>
              </a:rPr>
              <a:t>Le recordamos también  que deben ser en formato de </a:t>
            </a:r>
            <a:r>
              <a:rPr lang="es-ES" sz="1200" dirty="0" err="1">
                <a:latin typeface="Arial" pitchFamily="34" charset="0"/>
                <a:cs typeface="Arial" pitchFamily="34" charset="0"/>
              </a:rPr>
              <a:t>power</a:t>
            </a:r>
            <a:r>
              <a:rPr lang="es-E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dirty="0" err="1">
                <a:latin typeface="Arial" pitchFamily="34" charset="0"/>
                <a:cs typeface="Arial" pitchFamily="34" charset="0"/>
              </a:rPr>
              <a:t>point</a:t>
            </a:r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05D399E-10CF-4430-9A59-0EE3337E50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0"/>
            <a:ext cx="5143500" cy="1608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597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39</Words>
  <Application>Microsoft Office PowerPoint</Application>
  <PresentationFormat>Presentación en pantalla 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Formato para poster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Formato para poster</dc:title>
  <dc:creator>Alan E Alarcon</dc:creator>
  <cp:lastModifiedBy>Usuario</cp:lastModifiedBy>
  <cp:revision>10</cp:revision>
  <dcterms:created xsi:type="dcterms:W3CDTF">2016-03-15T18:12:19Z</dcterms:created>
  <dcterms:modified xsi:type="dcterms:W3CDTF">2019-07-25T16:54:10Z</dcterms:modified>
</cp:coreProperties>
</file>